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8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más Kovács" initials="T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E1E26E36-4058-4DB0-8843-4F6D27FF81FB}"/>
    <pc:docChg chg="modSld">
      <pc:chgData name="GOMEZ, Paula" userId="c93cf399-3ed7-4230-9282-8831e3fe5ae7" providerId="ADAL" clId="{E1E26E36-4058-4DB0-8843-4F6D27FF81FB}" dt="2023-02-09T11:23:50.560" v="26" actId="14100"/>
      <pc:docMkLst>
        <pc:docMk/>
      </pc:docMkLst>
      <pc:sldChg chg="modSp mod">
        <pc:chgData name="GOMEZ, Paula" userId="c93cf399-3ed7-4230-9282-8831e3fe5ae7" providerId="ADAL" clId="{E1E26E36-4058-4DB0-8843-4F6D27FF81FB}" dt="2023-02-09T11:21:44.393" v="0" actId="207"/>
        <pc:sldMkLst>
          <pc:docMk/>
          <pc:sldMk cId="0" sldId="256"/>
        </pc:sldMkLst>
        <pc:spChg chg="mod">
          <ac:chgData name="GOMEZ, Paula" userId="c93cf399-3ed7-4230-9282-8831e3fe5ae7" providerId="ADAL" clId="{E1E26E36-4058-4DB0-8843-4F6D27FF81FB}" dt="2023-02-09T11:21:44.393" v="0" actId="207"/>
          <ac:spMkLst>
            <pc:docMk/>
            <pc:sldMk cId="0" sldId="256"/>
            <ac:spMk id="265" creationId="{00000000-0000-0000-0000-000000000000}"/>
          </ac:spMkLst>
        </pc:spChg>
      </pc:sldChg>
      <pc:sldChg chg="modSp mod">
        <pc:chgData name="GOMEZ, Paula" userId="c93cf399-3ed7-4230-9282-8831e3fe5ae7" providerId="ADAL" clId="{E1E26E36-4058-4DB0-8843-4F6D27FF81FB}" dt="2023-02-09T11:23:50.560" v="26" actId="14100"/>
        <pc:sldMkLst>
          <pc:docMk/>
          <pc:sldMk cId="0" sldId="257"/>
        </pc:sldMkLst>
        <pc:spChg chg="mod">
          <ac:chgData name="GOMEZ, Paula" userId="c93cf399-3ed7-4230-9282-8831e3fe5ae7" providerId="ADAL" clId="{E1E26E36-4058-4DB0-8843-4F6D27FF81FB}" dt="2023-02-09T11:22:27.828" v="9" actId="14100"/>
          <ac:spMkLst>
            <pc:docMk/>
            <pc:sldMk cId="0" sldId="257"/>
            <ac:spMk id="269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3:50.560" v="26" actId="14100"/>
          <ac:spMkLst>
            <pc:docMk/>
            <pc:sldMk cId="0" sldId="257"/>
            <ac:spMk id="270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1:53.514" v="1" actId="207"/>
          <ac:spMkLst>
            <pc:docMk/>
            <pc:sldMk cId="0" sldId="257"/>
            <ac:spMk id="271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1:53.514" v="1" actId="207"/>
          <ac:spMkLst>
            <pc:docMk/>
            <pc:sldMk cId="0" sldId="257"/>
            <ac:spMk id="272" creationId="{00000000-0000-0000-0000-000000000000}"/>
          </ac:spMkLst>
        </pc:spChg>
        <pc:grpChg chg="mod">
          <ac:chgData name="GOMEZ, Paula" userId="c93cf399-3ed7-4230-9282-8831e3fe5ae7" providerId="ADAL" clId="{E1E26E36-4058-4DB0-8843-4F6D27FF81FB}" dt="2023-02-09T11:22:23.224" v="8" actId="1076"/>
          <ac:grpSpMkLst>
            <pc:docMk/>
            <pc:sldMk cId="0" sldId="257"/>
            <ac:grpSpMk id="273" creationId="{00000000-0000-0000-0000-000000000000}"/>
          </ac:grpSpMkLst>
        </pc:grpChg>
      </pc:sldChg>
      <pc:sldChg chg="modSp mod">
        <pc:chgData name="GOMEZ, Paula" userId="c93cf399-3ed7-4230-9282-8831e3fe5ae7" providerId="ADAL" clId="{E1E26E36-4058-4DB0-8843-4F6D27FF81FB}" dt="2023-02-09T11:23:41.514" v="24" actId="14100"/>
        <pc:sldMkLst>
          <pc:docMk/>
          <pc:sldMk cId="0" sldId="258"/>
        </pc:sldMkLst>
        <pc:spChg chg="mod">
          <ac:chgData name="GOMEZ, Paula" userId="c93cf399-3ed7-4230-9282-8831e3fe5ae7" providerId="ADAL" clId="{E1E26E36-4058-4DB0-8843-4F6D27FF81FB}" dt="2023-02-09T11:23:41.514" v="24" actId="14100"/>
          <ac:spMkLst>
            <pc:docMk/>
            <pc:sldMk cId="0" sldId="258"/>
            <ac:spMk id="276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3:08.177" v="16" actId="207"/>
          <ac:spMkLst>
            <pc:docMk/>
            <pc:sldMk cId="0" sldId="258"/>
            <ac:spMk id="277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3:08.177" v="16" actId="207"/>
          <ac:spMkLst>
            <pc:docMk/>
            <pc:sldMk cId="0" sldId="258"/>
            <ac:spMk id="278" creationId="{00000000-0000-0000-0000-000000000000}"/>
          </ac:spMkLst>
        </pc:spChg>
        <pc:spChg chg="mod">
          <ac:chgData name="GOMEZ, Paula" userId="c93cf399-3ed7-4230-9282-8831e3fe5ae7" providerId="ADAL" clId="{E1E26E36-4058-4DB0-8843-4F6D27FF81FB}" dt="2023-02-09T11:22:54.592" v="14" actId="20577"/>
          <ac:spMkLst>
            <pc:docMk/>
            <pc:sldMk cId="0" sldId="258"/>
            <ac:spMk id="280" creationId="{00000000-0000-0000-0000-000000000000}"/>
          </ac:spMkLst>
        </pc:spChg>
        <pc:grpChg chg="mod">
          <ac:chgData name="GOMEZ, Paula" userId="c93cf399-3ed7-4230-9282-8831e3fe5ae7" providerId="ADAL" clId="{E1E26E36-4058-4DB0-8843-4F6D27FF81FB}" dt="2023-02-09T11:23:22.314" v="18" actId="1076"/>
          <ac:grpSpMkLst>
            <pc:docMk/>
            <pc:sldMk cId="0" sldId="258"/>
            <ac:grpSpMk id="279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854BF2E-F8C8-164B-1D51-741F0EEFC05B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6F3DA2A-AB00-22EA-8F0D-A9430AB4DA4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07B6953-990E-36AF-4352-8E5B7833930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 5"/>
          <p:cNvSpPr/>
          <p:nvPr/>
        </p:nvSpPr>
        <p:spPr>
          <a:xfrm>
            <a:off x="0" y="-9332"/>
            <a:ext cx="12192000" cy="6199821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70" name="Picture 3" descr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3" y="-18868"/>
            <a:ext cx="5130801" cy="66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extBox 4"/>
          <p:cNvSpPr txBox="1"/>
          <p:nvPr/>
        </p:nvSpPr>
        <p:spPr>
          <a:xfrm>
            <a:off x="275896" y="11106"/>
            <a:ext cx="26278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lang="hu-HU" sz="3200" b="1" dirty="0" err="1"/>
              <a:t>Disclaimer</a:t>
            </a:r>
            <a:endParaRPr sz="3200" b="1" dirty="0"/>
          </a:p>
        </p:txBody>
      </p:sp>
      <p:pic>
        <p:nvPicPr>
          <p:cNvPr id="172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Body Level One…"/>
          <p:cNvSpPr txBox="1">
            <a:spLocks noGrp="1"/>
          </p:cNvSpPr>
          <p:nvPr>
            <p:ph type="body" idx="1"/>
          </p:nvPr>
        </p:nvSpPr>
        <p:spPr>
          <a:xfrm>
            <a:off x="797444" y="842965"/>
            <a:ext cx="10450422" cy="5206965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D83204F-C13D-5981-6BB5-2FE81C4372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88311FE-9FE2-6B17-7D5A-D4595B06C6D7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34CA2A4-6D77-A731-0E59-C35DFA8E2AD5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extBox 4"/>
          <p:cNvSpPr txBox="1"/>
          <p:nvPr/>
        </p:nvSpPr>
        <p:spPr>
          <a:xfrm>
            <a:off x="275896" y="11106"/>
            <a:ext cx="440623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200" b="1" dirty="0"/>
              <a:t>Learning objectives</a:t>
            </a:r>
          </a:p>
        </p:txBody>
      </p:sp>
      <p:pic>
        <p:nvPicPr>
          <p:cNvPr id="189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279575" y="1700808"/>
            <a:ext cx="7416826" cy="4349121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31EDB129-CD68-2BD0-43BF-550B37CADCFD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406A5C35-FE35-B8F3-1F76-69BC64977BE1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F4F15F1-B77A-53E8-62C7-2E0841010A7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215633" y="-51240"/>
            <a:ext cx="3571876" cy="64611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Body Level One…"/>
          <p:cNvSpPr txBox="1">
            <a:spLocks noGrp="1"/>
          </p:cNvSpPr>
          <p:nvPr>
            <p:ph type="body" idx="1"/>
          </p:nvPr>
        </p:nvSpPr>
        <p:spPr>
          <a:xfrm>
            <a:off x="2438402" y="1247001"/>
            <a:ext cx="8058616" cy="465407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DABD0C6-98DF-05EB-E285-4305A4A21EE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89A7D08A-B0CB-A47B-509A-E505428BAC7E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1D5E2F92-DAC2-8131-F49C-341EBF020419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181420"/>
            <a:ext cx="7410768" cy="947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52400" y="76199"/>
            <a:ext cx="9601200" cy="639765"/>
          </a:xfrm>
          <a:prstGeom prst="rect">
            <a:avLst/>
          </a:prstGeom>
        </p:spPr>
        <p:txBody>
          <a:bodyPr/>
          <a:lstStyle/>
          <a:p>
            <a: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36E284A-69EA-5B36-189B-76CC31B6034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5CCD07A0-7AB0-A0DF-0859-F5FB7284A9A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A57B0BB1-16CA-0EC9-B3D4-E22160702D6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70353" y="-51240"/>
            <a:ext cx="3571876" cy="646113"/>
          </a:xfrm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CCC18DC-A9B6-310B-1E4C-65FE3528C636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75FAED94-6B87-4E07-6CED-91C83E89ABE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AA18455-1349-3EB6-D626-4637BAC8EB2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005" y="-11679"/>
            <a:ext cx="6892228" cy="880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55BC5E-566E-595B-57B0-2305EFF52E35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2972544-D3F9-C629-EADA-2F2B3CD21E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93F7DCD2-0BC1-605A-A71D-95A294B52717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Rounded Rectangle 5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D3678D-6DB9-E738-AB44-1C0E1888DD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4C28FF4-641A-95A4-F274-1E77664E3445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B01AAF6-E0AB-9286-ACF5-363C0DDF5F88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ounded Rectangle 4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4" name="TextBox 5"/>
          <p:cNvSpPr txBox="1"/>
          <p:nvPr/>
        </p:nvSpPr>
        <p:spPr>
          <a:xfrm>
            <a:off x="388933" y="755992"/>
            <a:ext cx="28030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sz="3200" b="1" dirty="0"/>
              <a:t>Key messages</a:t>
            </a:r>
          </a:p>
        </p:txBody>
      </p:sp>
      <p:sp>
        <p:nvSpPr>
          <p:cNvPr id="65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53EB2BE9-641F-2617-1E24-215C31B1D6BA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CBB4D676-698B-BBA4-026B-EE9A1745C52A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368810B-CDEE-311F-5DA1-14F7BA719B8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ounded Rectangle 4"/>
          <p:cNvSpPr/>
          <p:nvPr/>
        </p:nvSpPr>
        <p:spPr>
          <a:xfrm flipV="1">
            <a:off x="389002" y="1572122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2" name="TextBox 5"/>
          <p:cNvSpPr txBox="1"/>
          <p:nvPr/>
        </p:nvSpPr>
        <p:spPr>
          <a:xfrm>
            <a:off x="388933" y="494902"/>
            <a:ext cx="28030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sz="3200" b="1" dirty="0"/>
              <a:t>References and guidelines</a:t>
            </a:r>
          </a:p>
        </p:txBody>
      </p:sp>
      <p:sp>
        <p:nvSpPr>
          <p:cNvPr id="83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583937A-5521-2599-0670-1C13F0A3D2B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07B4C4D-8238-DA2B-B717-7441AFA8CC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3644C5AF-A7E2-386E-E2D1-60022B1D774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ounded Rectangle 4"/>
          <p:cNvSpPr/>
          <p:nvPr/>
        </p:nvSpPr>
        <p:spPr>
          <a:xfrm flipV="1">
            <a:off x="388933" y="1625514"/>
            <a:ext cx="2029084" cy="862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0" name="TextBox 6"/>
          <p:cNvSpPr txBox="1"/>
          <p:nvPr/>
        </p:nvSpPr>
        <p:spPr>
          <a:xfrm>
            <a:off x="388932" y="548291"/>
            <a:ext cx="39836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sz="3200" b="1" dirty="0"/>
              <a:t>Additional </a:t>
            </a:r>
            <a:endParaRPr lang="hu-HU" sz="3200" b="1" dirty="0"/>
          </a:p>
          <a:p>
            <a:r>
              <a:rPr sz="3200" b="1" dirty="0"/>
              <a:t>learning resources</a:t>
            </a:r>
          </a:p>
        </p:txBody>
      </p:sp>
      <p:sp>
        <p:nvSpPr>
          <p:cNvPr id="101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8612E64-0FBF-5761-F756-6DE3978798FC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F718F321-C482-0290-8FFC-F14ABA2C70C8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DE2623A-5E6F-1C82-543F-8A2DE3651A9C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Rounded Rectangle 4"/>
          <p:cNvSpPr/>
          <p:nvPr/>
        </p:nvSpPr>
        <p:spPr>
          <a:xfrm flipV="1">
            <a:off x="388996" y="1332435"/>
            <a:ext cx="2079884" cy="1001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18" name="TextBox 6"/>
          <p:cNvSpPr txBox="1"/>
          <p:nvPr/>
        </p:nvSpPr>
        <p:spPr>
          <a:xfrm>
            <a:off x="388933" y="747655"/>
            <a:ext cx="229402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sz="3200" b="1" dirty="0"/>
              <a:t>Questions?</a:t>
            </a:r>
          </a:p>
        </p:txBody>
      </p:sp>
      <p:sp>
        <p:nvSpPr>
          <p:cNvPr id="119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B6205E1-1D45-7A13-0D2F-9010C87F2F4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18ADAC-4534-42FD-26FB-D545A284E34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2D75039-EDDC-5823-B34F-1A7F30C421A2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8D193590-E2AB-505E-880B-415511FEE323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ounded Rectangle 4"/>
          <p:cNvSpPr/>
          <p:nvPr/>
        </p:nvSpPr>
        <p:spPr>
          <a:xfrm flipV="1">
            <a:off x="4836445" y="3256183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4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7205" y="1971022"/>
            <a:ext cx="11347451" cy="18700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ctr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ctr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ctr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ctr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Click to edit Master title style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170EC82-8DB1-E441-7368-221A6910C28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EC6AF2F-88DB-380E-A694-892E5E602C0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C48C117-2EDC-CD3D-1E36-90A272C04D9B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54B42F4F-D4DA-6ECF-494E-6EAB766883D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2964A7-3F42-FAF0-DDBB-C75B9294DF8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95F8610-18CC-81B3-D217-4C26E405CDC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17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6" descr="Picture 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2" descr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ubtitle 5"/>
          <p:cNvSpPr txBox="1"/>
          <p:nvPr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RRT Advanced Training Package</a:t>
            </a:r>
          </a:p>
        </p:txBody>
      </p:sp>
      <p:sp>
        <p:nvSpPr>
          <p:cNvPr id="7" name="Subtitle 5"/>
          <p:cNvSpPr txBox="1"/>
          <p:nvPr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/>
              <a:t>D2 Learning Level</a:t>
            </a:r>
          </a:p>
        </p:txBody>
      </p:sp>
      <p:sp>
        <p:nvSpPr>
          <p:cNvPr id="8" name="Rounded Rectangle 4"/>
          <p:cNvSpPr/>
          <p:nvPr/>
        </p:nvSpPr>
        <p:spPr>
          <a:xfrm flipV="1">
            <a:off x="5003346" y="3246974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9" name="TextBox 5"/>
          <p:cNvSpPr txBox="1"/>
          <p:nvPr/>
        </p:nvSpPr>
        <p:spPr>
          <a:xfrm>
            <a:off x="4400182" y="2702466"/>
            <a:ext cx="372150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3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200" b="1" dirty="0"/>
              <a:t>Thank you</a:t>
            </a:r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1225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4BD3FEF2-D43D-462D-6381-074DF890970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16274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271237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37973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488226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786588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895084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003578" marR="0" indent="-244115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112073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1"/>
          <p:cNvSpPr txBox="1">
            <a:spLocks noGrp="1"/>
          </p:cNvSpPr>
          <p:nvPr>
            <p:ph type="title"/>
          </p:nvPr>
        </p:nvSpPr>
        <p:spPr>
          <a:xfrm>
            <a:off x="517798" y="1587568"/>
            <a:ext cx="2911202" cy="2410276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rPr b="1" dirty="0"/>
              <a:t>RRT ATP pre and post-test​</a:t>
            </a:r>
            <a:br>
              <a:rPr b="1" dirty="0"/>
            </a:br>
            <a:endParaRPr b="1" dirty="0"/>
          </a:p>
        </p:txBody>
      </p:sp>
      <p:sp>
        <p:nvSpPr>
          <p:cNvPr id="265" name="TextBox 1"/>
          <p:cNvSpPr txBox="1"/>
          <p:nvPr/>
        </p:nvSpPr>
        <p:spPr>
          <a:xfrm>
            <a:off x="609599" y="644964"/>
            <a:ext cx="2468565" cy="64633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>
                <a:highlight>
                  <a:srgbClr val="FFFF00"/>
                </a:highlight>
              </a:rPr>
              <a:t>Insert country/institution logo</a:t>
            </a:r>
          </a:p>
        </p:txBody>
      </p:sp>
      <p:sp>
        <p:nvSpPr>
          <p:cNvPr id="266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4800600" y="3491867"/>
            <a:ext cx="6650667" cy="914401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rgbClr val="002060"/>
                </a:solidFill>
              </a:defRPr>
            </a:lvl1pPr>
          </a:lstStyle>
          <a:p>
            <a:r>
              <a:rPr dirty="0">
                <a:highlight>
                  <a:srgbClr val="FFFF00"/>
                </a:highlight>
              </a:rPr>
              <a:t>Insert training dates, venue and country</a:t>
            </a:r>
          </a:p>
        </p:txBody>
      </p:sp>
      <p:sp>
        <p:nvSpPr>
          <p:cNvPr id="267" name="Title 2"/>
          <p:cNvSpPr txBox="1"/>
          <p:nvPr/>
        </p:nvSpPr>
        <p:spPr>
          <a:xfrm>
            <a:off x="595415" y="3428999"/>
            <a:ext cx="1931946" cy="568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defTabSz="245922">
              <a:lnSpc>
                <a:spcPct val="72000"/>
              </a:lnSpc>
              <a:spcBef>
                <a:spcPts val="500"/>
              </a:spcBef>
              <a:defRPr sz="2295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/>
            <a:r>
              <a:rPr sz="1360"/>
              <a:t>Speaker Name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524107" y="1101965"/>
            <a:ext cx="10697137" cy="115296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>
                <a:solidFill>
                  <a:srgbClr val="C00000"/>
                </a:solidFill>
              </a:rPr>
              <a:t>Objectives of pre and post-test: </a:t>
            </a:r>
            <a:r>
              <a:rPr dirty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rPr>
              <a:t>assess the level of knowledge of the group before the training and upon completion of the training.</a:t>
            </a:r>
          </a:p>
        </p:txBody>
      </p:sp>
      <p:sp>
        <p:nvSpPr>
          <p:cNvPr id="270" name="Content Placeholder 1"/>
          <p:cNvSpPr txBox="1"/>
          <p:nvPr/>
        </p:nvSpPr>
        <p:spPr>
          <a:xfrm>
            <a:off x="1247706" y="2254928"/>
            <a:ext cx="6298081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08609" indent="-308609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25 questions, 30 minutes</a:t>
            </a:r>
            <a:endParaRPr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08609" indent="-308609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Secret ID will be provided to you all. </a:t>
            </a:r>
            <a:r>
              <a:rPr dirty="0">
                <a:solidFill>
                  <a:srgbClr val="C00000"/>
                </a:solidFill>
              </a:rPr>
              <a:t>Please keep/remember your secret ID</a:t>
            </a:r>
            <a:r>
              <a:rPr dirty="0">
                <a:solidFill>
                  <a:srgbClr val="002060"/>
                </a:solidFill>
              </a:rPr>
              <a:t>, </a:t>
            </a:r>
            <a:r>
              <a:rPr dirty="0"/>
              <a:t>you will need it to complete the post-test.</a:t>
            </a:r>
            <a:endParaRPr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08609" indent="-308609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To be completed individually, online:   </a:t>
            </a:r>
            <a:r>
              <a:rPr dirty="0">
                <a:highlight>
                  <a:srgbClr val="FFFF00"/>
                </a:highlight>
              </a:rPr>
              <a:t>insert link</a:t>
            </a:r>
          </a:p>
        </p:txBody>
      </p:sp>
      <p:grpSp>
        <p:nvGrpSpPr>
          <p:cNvPr id="273" name="Rectangle 5"/>
          <p:cNvGrpSpPr/>
          <p:nvPr/>
        </p:nvGrpSpPr>
        <p:grpSpPr>
          <a:xfrm>
            <a:off x="9029372" y="2717129"/>
            <a:ext cx="2191872" cy="2169460"/>
            <a:chOff x="0" y="0"/>
            <a:chExt cx="2191871" cy="2169459"/>
          </a:xfrm>
          <a:solidFill>
            <a:srgbClr val="FFFF00"/>
          </a:solidFill>
        </p:grpSpPr>
        <p:sp>
          <p:nvSpPr>
            <p:cNvPr id="271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/>
            </a:p>
          </p:txBody>
        </p:sp>
        <p:sp>
          <p:nvSpPr>
            <p:cNvPr id="272" name="Insert QR code"/>
            <p:cNvSpPr txBox="1"/>
            <p:nvPr/>
          </p:nvSpPr>
          <p:spPr>
            <a:xfrm>
              <a:off x="52069" y="581809"/>
              <a:ext cx="2087733" cy="10058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r>
                <a:t>Insert QR code</a:t>
              </a:r>
            </a:p>
          </p:txBody>
        </p:sp>
      </p:grpSp>
      <p:sp>
        <p:nvSpPr>
          <p:cNvPr id="274" name="Text Placeholder 1"/>
          <p:cNvSpPr/>
          <p:nvPr/>
        </p:nvSpPr>
        <p:spPr>
          <a:xfrm>
            <a:off x="152400" y="-1"/>
            <a:ext cx="9601200" cy="639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defTabSz="216990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RRT ATP pre-test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ontent Placeholder 2"/>
          <p:cNvSpPr txBox="1"/>
          <p:nvPr/>
        </p:nvSpPr>
        <p:spPr>
          <a:xfrm>
            <a:off x="1301905" y="1720840"/>
            <a:ext cx="6546032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1" indent="411480"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/>
          </a:p>
          <a:p>
            <a:pPr marL="342900" indent="-342900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25 questions, 30 minutes</a:t>
            </a: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Please use the </a:t>
            </a:r>
            <a:r>
              <a:rPr dirty="0">
                <a:solidFill>
                  <a:srgbClr val="C00000"/>
                </a:solidFill>
              </a:rPr>
              <a:t>same secret ID </a:t>
            </a:r>
            <a:r>
              <a:rPr dirty="0"/>
              <a:t>that you used for the pre-test.</a:t>
            </a: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/>
              <a:t>To be completed individually, online: </a:t>
            </a:r>
            <a:r>
              <a:rPr dirty="0">
                <a:highlight>
                  <a:srgbClr val="FFFF00"/>
                </a:highlight>
              </a:rPr>
              <a:t>insert link (duplicate pre-test online form to create a new form/new link for post-test)</a:t>
            </a:r>
          </a:p>
          <a:p>
            <a:pPr marL="342900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/>
          </a:p>
        </p:txBody>
      </p:sp>
      <p:grpSp>
        <p:nvGrpSpPr>
          <p:cNvPr id="279" name="Rectangle 1"/>
          <p:cNvGrpSpPr/>
          <p:nvPr/>
        </p:nvGrpSpPr>
        <p:grpSpPr>
          <a:xfrm>
            <a:off x="9090432" y="2550963"/>
            <a:ext cx="2191872" cy="2169460"/>
            <a:chOff x="0" y="0"/>
            <a:chExt cx="2191871" cy="2169459"/>
          </a:xfrm>
          <a:solidFill>
            <a:srgbClr val="FFFF00"/>
          </a:solidFill>
        </p:grpSpPr>
        <p:sp>
          <p:nvSpPr>
            <p:cNvPr id="277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/>
            </a:p>
          </p:txBody>
        </p:sp>
        <p:sp>
          <p:nvSpPr>
            <p:cNvPr id="278" name="Insert QR code"/>
            <p:cNvSpPr txBox="1"/>
            <p:nvPr/>
          </p:nvSpPr>
          <p:spPr>
            <a:xfrm>
              <a:off x="52069" y="581809"/>
              <a:ext cx="2087733" cy="10058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r>
                <a:t>Insert QR code</a:t>
              </a:r>
            </a:p>
          </p:txBody>
        </p:sp>
      </p:grpSp>
      <p:sp>
        <p:nvSpPr>
          <p:cNvPr id="280" name="Text Placeholder 1"/>
          <p:cNvSpPr/>
          <p:nvPr/>
        </p:nvSpPr>
        <p:spPr>
          <a:xfrm>
            <a:off x="152400" y="-1"/>
            <a:ext cx="9601200" cy="639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defTabSz="216990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RRT ATP p</a:t>
            </a:r>
            <a:r>
              <a:rPr lang="fr-FR" b="1" dirty="0"/>
              <a:t>ost</a:t>
            </a:r>
            <a:r>
              <a:rPr b="1" dirty="0"/>
              <a:t>-test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3ABC40A-3C2C-455A-828A-43424ACF8905}"/>
</file>

<file path=customXml/itemProps2.xml><?xml version="1.0" encoding="utf-8"?>
<ds:datastoreItem xmlns:ds="http://schemas.openxmlformats.org/officeDocument/2006/customXml" ds:itemID="{9BFBF95E-D50F-46FD-B23F-E7ADE4E525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155488-D63B-4C55-AF52-D72729457279}">
  <ds:schemaRefs>
    <ds:schemaRef ds:uri="http://schemas.microsoft.com/office/2006/metadata/properties"/>
    <ds:schemaRef ds:uri="http://purl.org/dc/elements/1.1/"/>
    <ds:schemaRef ds:uri="450f158c-397a-4a9d-b005-a44c92e0fccb"/>
    <ds:schemaRef ds:uri="http://schemas.openxmlformats.org/package/2006/metadata/core-properties"/>
    <ds:schemaRef ds:uri="e2a64997-203d-4655-a595-383c2eb1e865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143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Source Sans Pro Bold</vt:lpstr>
      <vt:lpstr>Source Sans Pro Regular</vt:lpstr>
      <vt:lpstr>RRT_Theme_v3</vt:lpstr>
      <vt:lpstr>RRT ATP pre and post-test​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RRT ATP pre and post-test</dc:title>
  <dc:creator>Hp</dc:creator>
  <cp:lastModifiedBy>GOMEZ, Paula</cp:lastModifiedBy>
  <cp:revision>5</cp:revision>
  <dcterms:modified xsi:type="dcterms:W3CDTF">2023-02-09T11:23:56Z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</Properties>
</file>